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4" r:id="rId3"/>
    <p:sldId id="273" r:id="rId4"/>
    <p:sldId id="274" r:id="rId5"/>
    <p:sldId id="267" r:id="rId6"/>
    <p:sldId id="268" r:id="rId7"/>
    <p:sldId id="275" r:id="rId8"/>
    <p:sldId id="269" r:id="rId9"/>
    <p:sldId id="270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6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7.2: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0214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i="1"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latin typeface="Cambria Math"/>
                        </a:rPr>
                        <m:t>−6</m:t>
                      </m:r>
                      <m:r>
                        <a:rPr lang="en-US" sz="5400" i="1"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0214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A5237B6-688F-4724-ABD1-2B596BE17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476" y="291814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44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24814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.6)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i="1"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24814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5BDDDB4C-9926-417A-AE13-B6147C75F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226" y="3019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13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determine if an ordered pair is a solution of an equation.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graph equations in two variables.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𝑬𝒙𝒂𝒎𝒑𝒍𝒆𝒔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49322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dirty="0"/>
                  <a:t>Is (3, 7) a solution of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</a:rPr>
                      <m:t>𝑦</m:t>
                    </m:r>
                    <m:r>
                      <a:rPr lang="en-US" sz="3600" i="1" smtClean="0">
                        <a:latin typeface="Cambria Math"/>
                      </a:rPr>
                      <m:t>=2</m:t>
                    </m:r>
                    <m:r>
                      <a:rPr lang="en-US" sz="3600" i="1" smtClean="0">
                        <a:latin typeface="Cambria Math"/>
                      </a:rPr>
                      <m:t>𝑥</m:t>
                    </m:r>
                    <m:r>
                      <a:rPr lang="en-US" sz="3600" i="1" smtClean="0">
                        <a:latin typeface="Cambria Math"/>
                      </a:rPr>
                      <m:t>+1</m:t>
                    </m:r>
                  </m:oMath>
                </a14:m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pPr marL="0" indent="0">
                  <a:buFont typeface="Calibri" panose="020F0502020204030204" pitchFamily="34" charset="0"/>
                  <a:buNone/>
                </a:pPr>
                <a:endParaRPr lang="en-US" sz="3600" dirty="0"/>
              </a:p>
              <a:p>
                <a:r>
                  <a:rPr lang="en-US" sz="3600" dirty="0"/>
                  <a:t>Is (-2, 3) a solution of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</a:rPr>
                      <m:t>2</m:t>
                    </m:r>
                    <m:r>
                      <a:rPr lang="en-US" sz="3600" i="1" smtClean="0">
                        <a:latin typeface="Cambria Math"/>
                      </a:rPr>
                      <m:t>𝑦</m:t>
                    </m:r>
                    <m:r>
                      <a:rPr lang="en-US" sz="3600" i="1" smtClean="0">
                        <a:latin typeface="Cambria Math"/>
                      </a:rPr>
                      <m:t>=4</m:t>
                    </m:r>
                    <m:r>
                      <a:rPr lang="en-US" sz="3600" i="1" smtClean="0">
                        <a:latin typeface="Cambria Math"/>
                      </a:rPr>
                      <m:t>𝑥</m:t>
                    </m:r>
                    <m:r>
                      <a:rPr lang="en-US" sz="3600" i="1" smtClean="0">
                        <a:latin typeface="Cambria Math"/>
                      </a:rPr>
                      <m:t>−8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  <a:blipFill>
                <a:blip r:embed="rId3"/>
                <a:stretch>
                  <a:fillRect l="-661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𝑬𝒙𝒂𝒎𝒑𝒍𝒆𝒔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49322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dirty="0"/>
                  <a:t>Is (-2, 4) a solution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4</m:t>
                    </m:r>
                    <m:r>
                      <a:rPr lang="en-US" sz="3600" i="1">
                        <a:latin typeface="Cambria Math"/>
                      </a:rPr>
                      <m:t>𝑦</m:t>
                    </m:r>
                    <m:r>
                      <a:rPr lang="en-US" sz="3600" i="1">
                        <a:latin typeface="Cambria Math"/>
                      </a:rPr>
                      <m:t>−3</m:t>
                    </m:r>
                    <m:r>
                      <a:rPr lang="en-US" sz="3600" i="1">
                        <a:latin typeface="Cambria Math"/>
                      </a:rPr>
                      <m:t>𝑥</m:t>
                    </m:r>
                    <m:r>
                      <a:rPr lang="en-US" sz="3600" i="1">
                        <a:latin typeface="Cambria Math"/>
                      </a:rPr>
                      <m:t>=22</m:t>
                    </m:r>
                  </m:oMath>
                </a14:m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endParaRPr lang="en-US" sz="3600" dirty="0"/>
              </a:p>
              <a:p>
                <a:r>
                  <a:rPr lang="en-US" sz="3600" dirty="0"/>
                  <a:t>Is (-6, 7) a solution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3</m:t>
                    </m:r>
                    <m:r>
                      <a:rPr lang="en-US" sz="3600" i="1">
                        <a:latin typeface="Cambria Math"/>
                      </a:rPr>
                      <m:t>𝑦</m:t>
                    </m:r>
                    <m:r>
                      <a:rPr lang="en-US" sz="3600" i="1">
                        <a:latin typeface="Cambria Math"/>
                      </a:rPr>
                      <m:t>=−6</m:t>
                    </m:r>
                    <m:r>
                      <a:rPr lang="en-US" sz="3600" i="1">
                        <a:latin typeface="Cambria Math"/>
                      </a:rPr>
                      <m:t>𝑥</m:t>
                    </m:r>
                    <m:r>
                      <a:rPr lang="en-US" sz="3600" i="1">
                        <a:latin typeface="Cambria Math"/>
                      </a:rPr>
                      <m:t>+2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A4548DB-11BA-4E0F-93D6-41A155EC5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830997"/>
                <a:ext cx="11989437" cy="5410315"/>
              </a:xfrm>
              <a:prstGeom prst="rect">
                <a:avLst/>
              </a:prstGeom>
              <a:blipFill>
                <a:blip r:embed="rId3"/>
                <a:stretch>
                  <a:fillRect l="-661"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96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1770414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3 solutions of </a:t>
                </a:r>
                <a14:m>
                  <m:oMath xmlns:m="http://schemas.openxmlformats.org/officeDocument/2006/math"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𝑦</m:t>
                    </m:r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−3</m:t>
                    </m:r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  <m:r>
                      <a:rPr lang="en-US" sz="5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=−2</m:t>
                    </m:r>
                  </m:oMath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1770414" cy="1661993"/>
              </a:xfrm>
              <a:prstGeom prst="rect">
                <a:avLst/>
              </a:prstGeom>
              <a:blipFill>
                <a:blip r:embed="rId2"/>
                <a:stretch>
                  <a:fillRect b="-27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1" y="61645"/>
                <a:ext cx="11938027" cy="3323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3 solutions for the following: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−2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1" y="61645"/>
                <a:ext cx="11938027" cy="3323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1191" y="61645"/>
                <a:ext cx="11938027" cy="24929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3 solutions for the following: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=−6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1" y="61645"/>
                <a:ext cx="11938027" cy="2492990"/>
              </a:xfrm>
              <a:prstGeom prst="rect">
                <a:avLst/>
              </a:prstGeom>
              <a:blipFill>
                <a:blip r:embed="rId2"/>
                <a:stretch>
                  <a:fillRect b="-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75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BB740-B00D-4DAA-B179-8C229E383834}"/>
              </a:ext>
            </a:extLst>
          </p:cNvPr>
          <p:cNvSpPr txBox="1">
            <a:spLocks/>
          </p:cNvSpPr>
          <p:nvPr/>
        </p:nvSpPr>
        <p:spPr>
          <a:xfrm>
            <a:off x="152399" y="1143000"/>
            <a:ext cx="11830493" cy="487502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a graph you have to find at least 3 solutions for an equation. 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35558" lvl="1" indent="-742950">
              <a:buFont typeface="+mj-lt"/>
              <a:buAutoNum type="arabicParenR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the three points</a:t>
            </a:r>
          </a:p>
          <a:p>
            <a:pPr marL="1035558" lvl="1" indent="-742950">
              <a:buFont typeface="+mj-lt"/>
              <a:buAutoNum type="arabicParenR"/>
            </a:pP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35558" lvl="1" indent="-742950">
              <a:buFont typeface="+mj-lt"/>
              <a:buAutoNum type="arabicParenR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 them with a straight 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E8736-C052-4415-9C85-DA4BEAD936CF}"/>
              </a:ext>
            </a:extLst>
          </p:cNvPr>
          <p:cNvSpPr txBox="1"/>
          <p:nvPr/>
        </p:nvSpPr>
        <p:spPr>
          <a:xfrm>
            <a:off x="4381072" y="148975"/>
            <a:ext cx="3429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</a:t>
            </a:r>
          </a:p>
        </p:txBody>
      </p:sp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latin typeface="Cambria Math"/>
                        </a:rPr>
                        <m:t>−</m:t>
                      </m:r>
                      <m:r>
                        <a:rPr lang="en-US" sz="5400" i="1">
                          <a:latin typeface="Cambria Math"/>
                        </a:rPr>
                        <m:t>𝑥</m:t>
                      </m:r>
                      <m:r>
                        <a:rPr lang="en-US" sz="54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</TotalTime>
  <Words>207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CHAPTER 7.2:  Graphing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8</cp:revision>
  <dcterms:created xsi:type="dcterms:W3CDTF">2019-12-28T00:10:28Z</dcterms:created>
  <dcterms:modified xsi:type="dcterms:W3CDTF">2019-12-31T01:00:32Z</dcterms:modified>
</cp:coreProperties>
</file>